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601200" cy="12801600" type="A3"/>
  <p:notesSz cx="6951663" cy="1008221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0720A"/>
    <a:srgbClr val="355C8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972" y="-7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72431-1AB8-49D0-B163-E905A97344AB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755650"/>
            <a:ext cx="2836863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789488"/>
            <a:ext cx="5561013" cy="4537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7580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9575800"/>
            <a:ext cx="30130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ED3AA-6529-4064-B706-1EBB9B23E1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05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ED3AA-6529-4064-B706-1EBB9B23E19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37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ED3AA-6529-4064-B706-1EBB9B23E19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90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1"/>
            <a:ext cx="2160270" cy="10922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1"/>
            <a:ext cx="6320790" cy="10922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9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3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3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2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4" y="509698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2678858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2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91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91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91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72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9154" y="3709354"/>
            <a:ext cx="5382895" cy="5382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s://www.who.int/images/default-source/imported/outbreaks/social-tiles/phc-2.jpg?sfvrsn=b4872004_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157246"/>
            <a:ext cx="9601200" cy="962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601200" cy="5469190"/>
          </a:xfrm>
          <a:prstGeom prst="rect">
            <a:avLst/>
          </a:prstGeom>
          <a:solidFill>
            <a:srgbClr val="355C8B"/>
          </a:solidFill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o-RO" sz="3900" b="1" dirty="0">
                <a:solidFill>
                  <a:schemeClr val="bg1"/>
                </a:solidFill>
              </a:rPr>
              <a:t>     </a:t>
            </a:r>
          </a:p>
          <a:p>
            <a:pPr algn="ctr"/>
            <a:endParaRPr lang="ro-RO" sz="3900" b="1" dirty="0">
              <a:solidFill>
                <a:schemeClr val="bg1"/>
              </a:solidFill>
            </a:endParaRPr>
          </a:p>
          <a:p>
            <a:pPr algn="ctr"/>
            <a:endParaRPr lang="ro-RO" sz="2000" b="1" dirty="0">
              <a:solidFill>
                <a:schemeClr val="bg1"/>
              </a:solidFill>
            </a:endParaRPr>
          </a:p>
          <a:p>
            <a:pPr algn="ctr"/>
            <a:r>
              <a:rPr lang="en-US" sz="3900" b="1" dirty="0">
                <a:solidFill>
                  <a:schemeClr val="bg1"/>
                </a:solidFill>
              </a:rPr>
              <a:t>ZIUA  MONDIAL</a:t>
            </a:r>
            <a:r>
              <a:rPr lang="ro-RO" sz="3900" b="1" dirty="0">
                <a:solidFill>
                  <a:schemeClr val="bg1"/>
                </a:solidFill>
              </a:rPr>
              <a:t>Ă A SĂNĂTĂŢII</a:t>
            </a:r>
          </a:p>
          <a:p>
            <a:pPr algn="ctr"/>
            <a:r>
              <a:rPr lang="ro-RO" sz="3900" b="1" dirty="0">
                <a:solidFill>
                  <a:schemeClr val="bg1"/>
                </a:solidFill>
              </a:rPr>
              <a:t>7 aprilie 2019</a:t>
            </a:r>
          </a:p>
          <a:p>
            <a:pPr algn="ctr"/>
            <a:r>
              <a:rPr lang="ro-RO" sz="39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„Prin prevenţie, sănătate pentru toţi!”</a:t>
            </a:r>
          </a:p>
          <a:p>
            <a:pPr algn="ctr"/>
            <a:endParaRPr lang="ro-RO" sz="2000" b="1" dirty="0">
              <a:solidFill>
                <a:schemeClr val="bg1"/>
              </a:solidFill>
            </a:endParaRPr>
          </a:p>
          <a:p>
            <a:pPr algn="ctr"/>
            <a:r>
              <a:rPr lang="ro-RO" sz="5600" b="1" dirty="0">
                <a:solidFill>
                  <a:schemeClr val="bg1"/>
                </a:solidFill>
              </a:rPr>
              <a:t>„Informati-vă </a:t>
            </a:r>
            <a:r>
              <a:rPr lang="ro-RO" sz="5600" b="1" dirty="0" err="1">
                <a:solidFill>
                  <a:schemeClr val="bg1"/>
                </a:solidFill>
              </a:rPr>
              <a:t>pacienţii</a:t>
            </a:r>
            <a:r>
              <a:rPr lang="ro-RO" sz="5600" b="1" dirty="0">
                <a:solidFill>
                  <a:schemeClr val="bg1"/>
                </a:solidFill>
              </a:rPr>
              <a:t> despre serviciile preventive!”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257" y="0"/>
            <a:ext cx="965772" cy="96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2988" y="17642"/>
            <a:ext cx="811212" cy="994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1612" y="0"/>
            <a:ext cx="2346960" cy="871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6027" y="22848"/>
            <a:ext cx="982345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495800" y="12346441"/>
            <a:ext cx="5117952" cy="43704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r"/>
            <a:r>
              <a:rPr lang="ro-RO" sz="1000" b="1" dirty="0">
                <a:solidFill>
                  <a:schemeClr val="bg1"/>
                </a:solidFill>
              </a:rPr>
              <a:t>Material realizat în cadrul subprogramului de evaluare și promovare a sănătății și educatie</a:t>
            </a:r>
          </a:p>
          <a:p>
            <a:pPr algn="r"/>
            <a:r>
              <a:rPr lang="ro-RO" sz="1000" b="1" dirty="0">
                <a:solidFill>
                  <a:schemeClr val="bg1"/>
                </a:solidFill>
              </a:rPr>
              <a:t> pentru sănătate al Ministerului Sănătății - pentru distribuție gratuită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02" y="1080604"/>
            <a:ext cx="14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b="1" dirty="0">
                <a:solidFill>
                  <a:schemeClr val="bg1"/>
                </a:solidFill>
              </a:rPr>
              <a:t>Ministerul Sănătății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3849" y="1000643"/>
            <a:ext cx="1629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>
                <a:solidFill>
                  <a:schemeClr val="bg1"/>
                </a:solidFill>
              </a:rPr>
              <a:t>Institutul Național de </a:t>
            </a:r>
          </a:p>
          <a:p>
            <a:pPr algn="ctr"/>
            <a:r>
              <a:rPr lang="ro-RO" sz="1200" b="1" dirty="0">
                <a:solidFill>
                  <a:schemeClr val="bg1"/>
                </a:solidFill>
              </a:rPr>
              <a:t>Sănătate Publică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51592" y="895938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>
                <a:solidFill>
                  <a:schemeClr val="bg1"/>
                </a:solidFill>
              </a:rPr>
              <a:t>Centrul Național de Evaluare și Promovare a Stării de Sănătate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8852" y="976548"/>
            <a:ext cx="1976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>
                <a:solidFill>
                  <a:schemeClr val="bg1"/>
                </a:solidFill>
              </a:rPr>
              <a:t>Centrul Regional de </a:t>
            </a:r>
          </a:p>
          <a:p>
            <a:pPr algn="ctr"/>
            <a:r>
              <a:rPr lang="ro-RO" sz="1200" b="1" dirty="0">
                <a:solidFill>
                  <a:schemeClr val="bg1"/>
                </a:solidFill>
              </a:rPr>
              <a:t>Sănătate Publică Cluj</a:t>
            </a:r>
          </a:p>
        </p:txBody>
      </p:sp>
    </p:spTree>
    <p:extLst>
      <p:ext uri="{BB962C8B-B14F-4D97-AF65-F5344CB8AC3E}">
        <p14:creationId xmlns:p14="http://schemas.microsoft.com/office/powerpoint/2010/main" xmlns="" val="51714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72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who.int/images/default-source/imported/outbreaks/social-tiles/phc-5.jpg?sfvrsn=d918939e_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243072"/>
            <a:ext cx="9601200" cy="955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601200" cy="3868751"/>
          </a:xfrm>
          <a:prstGeom prst="rect">
            <a:avLst/>
          </a:prstGeom>
          <a:solidFill>
            <a:srgbClr val="355C8B"/>
          </a:solidFill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o-RO" sz="39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</a:t>
            </a:r>
            <a:r>
              <a:rPr lang="en-US" sz="3900" b="1" dirty="0">
                <a:solidFill>
                  <a:schemeClr val="bg1"/>
                </a:solidFill>
              </a:rPr>
              <a:t>ZIUA  MONDIAL</a:t>
            </a:r>
            <a:r>
              <a:rPr lang="ro-RO" sz="3900" b="1" dirty="0">
                <a:solidFill>
                  <a:schemeClr val="bg1"/>
                </a:solidFill>
              </a:rPr>
              <a:t>Ă A SĂNĂTĂŢII</a:t>
            </a:r>
          </a:p>
          <a:p>
            <a:pPr algn="ctr"/>
            <a:r>
              <a:rPr lang="ro-RO" sz="3900" b="1" dirty="0">
                <a:solidFill>
                  <a:schemeClr val="bg1"/>
                </a:solidFill>
              </a:rPr>
              <a:t>7 aprilie 2019</a:t>
            </a:r>
          </a:p>
          <a:p>
            <a:pPr algn="ctr"/>
            <a:r>
              <a:rPr lang="ro-RO" sz="39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„Prin prevenţie, sănătate pentru toţi!”</a:t>
            </a:r>
          </a:p>
          <a:p>
            <a:pPr algn="ctr"/>
            <a:endParaRPr lang="ro-RO" sz="2000" b="1" dirty="0">
              <a:solidFill>
                <a:srgbClr val="F0720A"/>
              </a:solidFill>
            </a:endParaRPr>
          </a:p>
          <a:p>
            <a:pPr algn="ctr"/>
            <a:r>
              <a:rPr lang="ro-RO" sz="5300" b="1" dirty="0">
                <a:solidFill>
                  <a:schemeClr val="bg1"/>
                </a:solidFill>
              </a:rPr>
              <a:t>„Întrebaţi-vă medicul de familie despre  serviciile preventive!”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992" y="55584"/>
            <a:ext cx="1109028" cy="1109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0675" y="55584"/>
            <a:ext cx="914400" cy="112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717" y="174488"/>
            <a:ext cx="2346960" cy="871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0999" y="174488"/>
            <a:ext cx="885949" cy="89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483248" y="12364557"/>
            <a:ext cx="5117952" cy="43704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r"/>
            <a:r>
              <a:rPr lang="ro-RO" sz="1000" b="1" dirty="0">
                <a:solidFill>
                  <a:schemeClr val="bg1"/>
                </a:solidFill>
              </a:rPr>
              <a:t>Material realizat în cadrul subprogramului de evaluare și promovare a sănătății și educatie</a:t>
            </a:r>
          </a:p>
          <a:p>
            <a:pPr algn="r"/>
            <a:r>
              <a:rPr lang="ro-RO" sz="1000" b="1" dirty="0">
                <a:solidFill>
                  <a:schemeClr val="bg1"/>
                </a:solidFill>
              </a:rPr>
              <a:t> pentru sănătate al </a:t>
            </a:r>
            <a:r>
              <a:rPr lang="ro-RO" sz="1000" b="1">
                <a:solidFill>
                  <a:schemeClr val="bg1"/>
                </a:solidFill>
              </a:rPr>
              <a:t>Ministerului Sănătății - </a:t>
            </a:r>
            <a:r>
              <a:rPr lang="ro-RO" sz="1000" b="1" dirty="0">
                <a:solidFill>
                  <a:schemeClr val="bg1"/>
                </a:solidFill>
              </a:rPr>
              <a:t>pentru distribuție gratuită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02" y="1141703"/>
            <a:ext cx="14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b="1" dirty="0"/>
              <a:t>Ministerul Sănătății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4375" y="1141702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b="1" dirty="0"/>
              <a:t>Institutul Național de Sănătate Publică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5697" y="1056484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/>
              <a:t>Centrul Național de Evaluare și Promovare a Stării de Sănătate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03825" y="1045708"/>
            <a:ext cx="1976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/>
              <a:t>Centrul Regional de </a:t>
            </a:r>
          </a:p>
          <a:p>
            <a:pPr algn="ctr"/>
            <a:r>
              <a:rPr lang="ro-RO" sz="1200" b="1" dirty="0"/>
              <a:t>Sănătate Publică Cluj</a:t>
            </a:r>
          </a:p>
        </p:txBody>
      </p:sp>
    </p:spTree>
    <p:extLst>
      <p:ext uri="{BB962C8B-B14F-4D97-AF65-F5344CB8AC3E}">
        <p14:creationId xmlns:p14="http://schemas.microsoft.com/office/powerpoint/2010/main" xmlns="" val="2665278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144</Words>
  <Application>Microsoft Office PowerPoint</Application>
  <PresentationFormat>A3 Paper (297x420 mm)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ISP</dc:creator>
  <cp:lastModifiedBy>hp</cp:lastModifiedBy>
  <cp:revision>29</cp:revision>
  <cp:lastPrinted>2019-03-25T10:12:45Z</cp:lastPrinted>
  <dcterms:created xsi:type="dcterms:W3CDTF">2006-08-16T00:00:00Z</dcterms:created>
  <dcterms:modified xsi:type="dcterms:W3CDTF">2019-03-29T08:00:11Z</dcterms:modified>
</cp:coreProperties>
</file>