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57" r:id="rId3"/>
  </p:sldIdLst>
  <p:sldSz cx="7556500" cy="10075863"/>
  <p:notesSz cx="6858000" cy="9144000"/>
  <p:embeddedFontLst>
    <p:embeddedFont>
      <p:font typeface="Goudy" panose="020B0604020202020204" charset="0"/>
      <p:regular r:id="rId4"/>
    </p:embeddedFont>
    <p:embeddedFont>
      <p:font typeface="Merriweather" panose="00000500000000000000" pitchFamily="2" charset="0"/>
      <p:regular r:id="rId5"/>
      <p:bold r:id="rId6"/>
      <p:italic r:id="rId7"/>
      <p:boldItalic r:id="rId8"/>
    </p:embeddedFont>
    <p:embeddedFont>
      <p:font typeface="Merriweather Bold" panose="00000800000000000000" charset="0"/>
      <p:regular r:id="rId9"/>
      <p:bold r:id="rId1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3084" y="102"/>
      </p:cViewPr>
      <p:guideLst>
        <p:guide orient="horz" pos="2880"/>
        <p:guide pos="2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139220"/>
            <a:ext cx="4216080" cy="207968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96079" y="6618040"/>
            <a:ext cx="1399625" cy="2584824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984" y="9338604"/>
            <a:ext cx="474249" cy="536930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0" y="4310472"/>
            <a:ext cx="3031764" cy="4764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5227" y="4310471"/>
            <a:ext cx="3031764" cy="4764804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433" y="-14267"/>
            <a:ext cx="7103067" cy="100901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1" y="7202610"/>
            <a:ext cx="1785000" cy="251418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5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510" y="536930"/>
            <a:ext cx="6517481" cy="19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510" y="2682317"/>
            <a:ext cx="6517481" cy="6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10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338604"/>
            <a:ext cx="2550319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9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/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/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rgbClr val="FFFFFF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rgbClr val="FFFFFF"/>
                </a:solidFill>
                <a:latin typeface="+mj-lt"/>
              </a:rPr>
              <a:t>5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783206AE-4F91-09F0-8DFB-F4D6AF7F14F9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pic>
        <p:nvPicPr>
          <p:cNvPr id="17" name="Picture 16" descr="A no smoking sign with a red circle&#10;&#10;AI-generated content may be incorrect.">
            <a:extLst>
              <a:ext uri="{FF2B5EF4-FFF2-40B4-BE49-F238E27FC236}">
                <a16:creationId xmlns:a16="http://schemas.microsoft.com/office/drawing/2014/main" id="{A9A42333-56DE-093E-B4C4-F923A9A22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36" y="2114894"/>
            <a:ext cx="5620764" cy="556332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/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DDF9-5007-F5D2-CDEE-9A4A0F67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50293C-8BE6-9458-F969-70CEE811ED45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445B14-24A8-36DC-1212-DFCBB091E71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B260AE-1D66-1313-88BB-0C5C37B3787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0B8A06F4-EC87-CF0D-D73D-94EB5664BA68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A767EC6-D60C-C0F1-B37E-530D12C5EEA3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FFA264-E88D-C53F-773C-82CAB9366CDB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9691FF-DDB9-CBEF-2586-4430ADB2C3A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294A7203-60E9-3E42-7667-664CE7B75413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059A476-83E7-5090-59D7-359EEBD3CB55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06F3D3C-2E9C-AE48-6A35-79301F848E20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4C6AA320-FFDE-7EBE-AAE4-C5AC07C8897D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367A2B4E-CE35-DF23-8FD1-E60E21290195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7B3BD-0672-A6A5-C283-675F6100F993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14" name="Picture 13" descr="A no smoking sign&#10;&#10;AI-generated content may be incorrect.">
            <a:extLst>
              <a:ext uri="{FF2B5EF4-FFF2-40B4-BE49-F238E27FC236}">
                <a16:creationId xmlns:a16="http://schemas.microsoft.com/office/drawing/2014/main" id="{300D2C00-D7C2-CB0B-A3FE-649EB0284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97" y="2436666"/>
            <a:ext cx="5620764" cy="4939134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65C7177-D1DF-73F1-BE3B-8349A453BC56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F2ED4F4-E08E-0F30-32F5-37CD9C44DF06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E4F7807-E1D6-B4B3-EF3C-DE754BCAC240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144B651-780D-CF99-CF52-3D8E53892B10}"/>
              </a:ext>
            </a:extLst>
          </p:cNvPr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95F52DE5-907D-CA85-0736-100D7E90372C}"/>
              </a:ext>
            </a:extLst>
          </p:cNvPr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</p:spTree>
    <p:extLst>
      <p:ext uri="{BB962C8B-B14F-4D97-AF65-F5344CB8AC3E}">
        <p14:creationId xmlns:p14="http://schemas.microsoft.com/office/powerpoint/2010/main" val="2718929478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197</TotalTime>
  <Words>96</Words>
  <Application>Microsoft Office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Merriweather Bold</vt:lpstr>
      <vt:lpstr>Calibri Light</vt:lpstr>
      <vt:lpstr>Merriweather</vt:lpstr>
      <vt:lpstr>Arial</vt:lpstr>
      <vt:lpstr>Goudy</vt:lpstr>
      <vt:lpstr>INSP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Eugenia Bratu</cp:lastModifiedBy>
  <cp:revision>17</cp:revision>
  <dcterms:created xsi:type="dcterms:W3CDTF">2006-08-16T00:00:00Z</dcterms:created>
  <dcterms:modified xsi:type="dcterms:W3CDTF">2025-05-29T10:29:45Z</dcterms:modified>
  <dc:identifier>DAF4QNpZQsw</dc:identifier>
</cp:coreProperties>
</file>